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1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1054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Given the equation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vertices.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foci.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asymptotes.</a:t>
                </a:r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Write the equation of the hyperbola with center (0, 0) and the vertex (0, -5) and focus (0, -13).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105400"/>
              </a:xfrm>
              <a:blipFill rotWithShape="1">
                <a:blip r:embed="rId2"/>
                <a:stretch>
                  <a:fillRect l="-2133" b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9.5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±2, 0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dirty="0" smtClean="0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4400" b="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400" b="0" i="1" dirty="0" smtClean="0">
                                <a:latin typeface="Cambria Math"/>
                              </a:rPr>
                              <m:t>13</m:t>
                            </m:r>
                          </m:e>
                        </m:rad>
                        <m:r>
                          <a:rPr lang="en-US" sz="4400" i="1" dirty="0" smtClean="0">
                            <a:latin typeface="Cambria Math"/>
                          </a:rPr>
                          <m:t>, </m:t>
                        </m:r>
                        <m:r>
                          <a:rPr lang="en-US" sz="4400" b="0" i="1" dirty="0" smtClean="0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=±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25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144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</TotalTime>
  <Words>193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9.5 Quiz</vt:lpstr>
      <vt:lpstr>9.5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80</cp:revision>
  <dcterms:created xsi:type="dcterms:W3CDTF">2010-08-17T17:31:29Z</dcterms:created>
  <dcterms:modified xsi:type="dcterms:W3CDTF">2012-01-31T20:29:44Z</dcterms:modified>
</cp:coreProperties>
</file>